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2" r:id="rId3"/>
    <p:sldId id="291" r:id="rId4"/>
    <p:sldId id="290" r:id="rId5"/>
    <p:sldId id="289" r:id="rId6"/>
    <p:sldId id="288" r:id="rId7"/>
    <p:sldId id="287" r:id="rId8"/>
    <p:sldId id="286" r:id="rId9"/>
    <p:sldId id="285" r:id="rId10"/>
    <p:sldId id="284" r:id="rId11"/>
    <p:sldId id="283" r:id="rId12"/>
    <p:sldId id="282" r:id="rId13"/>
    <p:sldId id="281" r:id="rId14"/>
    <p:sldId id="280" r:id="rId15"/>
    <p:sldId id="279" r:id="rId16"/>
    <p:sldId id="277" r:id="rId17"/>
    <p:sldId id="278" r:id="rId18"/>
    <p:sldId id="276" r:id="rId19"/>
    <p:sldId id="275" r:id="rId20"/>
    <p:sldId id="274" r:id="rId21"/>
    <p:sldId id="273" r:id="rId22"/>
    <p:sldId id="272" r:id="rId23"/>
    <p:sldId id="271" r:id="rId24"/>
    <p:sldId id="270" r:id="rId25"/>
    <p:sldId id="269" r:id="rId26"/>
    <p:sldId id="268" r:id="rId27"/>
    <p:sldId id="267" r:id="rId28"/>
    <p:sldId id="266" r:id="rId29"/>
    <p:sldId id="265" r:id="rId30"/>
    <p:sldId id="264" r:id="rId31"/>
    <p:sldId id="263" r:id="rId32"/>
    <p:sldId id="262" r:id="rId33"/>
    <p:sldId id="261" r:id="rId34"/>
    <p:sldId id="260" r:id="rId35"/>
    <p:sldId id="259" r:id="rId36"/>
    <p:sldId id="258" r:id="rId37"/>
    <p:sldId id="257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4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113" y="3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CD7BF-254D-4BBB-B5B3-16F6C8103CCA}" type="datetimeFigureOut">
              <a:rPr lang="en-US" smtClean="0"/>
              <a:pPr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C39C-1C06-44B6-91FD-9CE0A648A9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CD7BF-254D-4BBB-B5B3-16F6C8103CCA}" type="datetimeFigureOut">
              <a:rPr lang="en-US" smtClean="0"/>
              <a:pPr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C39C-1C06-44B6-91FD-9CE0A648A9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CD7BF-254D-4BBB-B5B3-16F6C8103CCA}" type="datetimeFigureOut">
              <a:rPr lang="en-US" smtClean="0"/>
              <a:pPr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C39C-1C06-44B6-91FD-9CE0A648A9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CD7BF-254D-4BBB-B5B3-16F6C8103CCA}" type="datetimeFigureOut">
              <a:rPr lang="en-US" smtClean="0"/>
              <a:pPr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C39C-1C06-44B6-91FD-9CE0A648A9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CD7BF-254D-4BBB-B5B3-16F6C8103CCA}" type="datetimeFigureOut">
              <a:rPr lang="en-US" smtClean="0"/>
              <a:pPr/>
              <a:t>8/8/2024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C39C-1C06-44B6-91FD-9CE0A648A9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CD7BF-254D-4BBB-B5B3-16F6C8103CCA}" type="datetimeFigureOut">
              <a:rPr lang="en-US" smtClean="0"/>
              <a:pPr/>
              <a:t>8/8/2024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C39C-1C06-44B6-91FD-9CE0A648A9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CD7BF-254D-4BBB-B5B3-16F6C8103CCA}" type="datetimeFigureOut">
              <a:rPr lang="en-US" smtClean="0"/>
              <a:pPr/>
              <a:t>8/8/2024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C39C-1C06-44B6-91FD-9CE0A648A9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CD7BF-254D-4BBB-B5B3-16F6C8103CCA}" type="datetimeFigureOut">
              <a:rPr lang="en-US" smtClean="0"/>
              <a:pPr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C39C-1C06-44B6-91FD-9CE0A648A9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CD7BF-254D-4BBB-B5B3-16F6C8103CCA}" type="datetimeFigureOut">
              <a:rPr lang="en-US" smtClean="0"/>
              <a:pPr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C39C-1C06-44B6-91FD-9CE0A648A9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CD7BF-254D-4BBB-B5B3-16F6C8103CCA}" type="datetimeFigureOut">
              <a:rPr lang="en-US" smtClean="0"/>
              <a:pPr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C39C-1C06-44B6-91FD-9CE0A648A9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CD7BF-254D-4BBB-B5B3-16F6C8103CCA}" type="datetimeFigureOut">
              <a:rPr lang="en-US" smtClean="0"/>
              <a:pPr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C39C-1C06-44B6-91FD-9CE0A648A9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4CD7BF-254D-4BBB-B5B3-16F6C8103CCA}" type="datetimeFigureOut">
              <a:rPr lang="en-US" smtClean="0"/>
              <a:pPr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8C39C-1C06-44B6-91FD-9CE0A648A9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/>
          <a:lstStyle/>
          <a:p>
            <a:r>
              <a:rPr lang="en-IN" dirty="0"/>
              <a:t>Insulin – Practical Aspects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971800"/>
            <a:ext cx="7239000" cy="3200400"/>
          </a:xfrm>
        </p:spPr>
        <p:txBody>
          <a:bodyPr>
            <a:normAutofit fontScale="70000" lnSpcReduction="20000"/>
          </a:bodyPr>
          <a:lstStyle/>
          <a:p>
            <a:r>
              <a:rPr lang="en-US" sz="4800" b="1" i="1" dirty="0">
                <a:solidFill>
                  <a:srgbClr val="009900"/>
                </a:solidFill>
                <a:latin typeface="Century Gothic" pitchFamily="34" charset="0"/>
                <a:ea typeface="MS PGothic" panose="020B0600070205080204" pitchFamily="34" charset="-128"/>
              </a:rPr>
              <a:t>Dr .BHAVATHARINI ARUYERCHELVAN</a:t>
            </a:r>
            <a:br>
              <a:rPr lang="en-US" sz="4800" b="1" i="1" dirty="0">
                <a:solidFill>
                  <a:srgbClr val="009900"/>
                </a:solidFill>
                <a:latin typeface="Century Gothic" pitchFamily="34" charset="0"/>
                <a:ea typeface="MS PGothic" panose="020B0600070205080204" pitchFamily="34" charset="-128"/>
              </a:rPr>
            </a:br>
            <a:r>
              <a:rPr lang="en-US" b="1" i="1" dirty="0">
                <a:solidFill>
                  <a:srgbClr val="001965"/>
                </a:solidFill>
                <a:latin typeface="Century Gothic" pitchFamily="34" charset="0"/>
                <a:ea typeface="MS PGothic" panose="020B0600070205080204" pitchFamily="34" charset="-128"/>
              </a:rPr>
              <a:t>SRC Diabetes Care Centre-Erode</a:t>
            </a:r>
            <a:br>
              <a:rPr lang="en-US" b="1" i="1" dirty="0">
                <a:solidFill>
                  <a:srgbClr val="001965"/>
                </a:solidFill>
                <a:latin typeface="Century Gothic" pitchFamily="34" charset="0"/>
                <a:ea typeface="MS PGothic" panose="020B0600070205080204" pitchFamily="34" charset="-128"/>
              </a:rPr>
            </a:br>
            <a:r>
              <a:rPr lang="en-US" b="1" i="1" u="sng" dirty="0">
                <a:solidFill>
                  <a:srgbClr val="FF0000"/>
                </a:solidFill>
                <a:latin typeface="Century Gothic" pitchFamily="34" charset="0"/>
                <a:ea typeface="MS PGothic" panose="020B0600070205080204" pitchFamily="34" charset="-128"/>
              </a:rPr>
              <a:t>Teaching faculty </a:t>
            </a:r>
            <a:r>
              <a:rPr lang="en-US" b="1" i="1" u="sng" dirty="0">
                <a:solidFill>
                  <a:srgbClr val="FF0000"/>
                </a:solidFill>
                <a:latin typeface="Century Gothic" pitchFamily="34" charset="0"/>
                <a:ea typeface="MS PGothic" panose="020B0600070205080204" pitchFamily="34" charset="-128"/>
                <a:sym typeface="Wingdings" pitchFamily="2" charset="2"/>
              </a:rPr>
              <a:t> </a:t>
            </a:r>
            <a:r>
              <a:rPr lang="en-US" b="1" i="1" dirty="0" err="1">
                <a:solidFill>
                  <a:srgbClr val="001965"/>
                </a:solidFill>
                <a:latin typeface="Century Gothic" pitchFamily="34" charset="0"/>
                <a:ea typeface="MS PGothic" panose="020B0600070205080204" pitchFamily="34" charset="-128"/>
                <a:sym typeface="Wingdings" pitchFamily="2" charset="2"/>
              </a:rPr>
              <a:t>WDF,IMA,GDM,MGRU,Cleveland</a:t>
            </a:r>
            <a:r>
              <a:rPr lang="en-US" b="1" i="1" dirty="0">
                <a:solidFill>
                  <a:srgbClr val="001965"/>
                </a:solidFill>
                <a:latin typeface="Century Gothic" pitchFamily="34" charset="0"/>
                <a:ea typeface="MS PGothic" panose="020B0600070205080204" pitchFamily="34" charset="-128"/>
                <a:sym typeface="Wingdings" pitchFamily="2" charset="2"/>
              </a:rPr>
              <a:t> Clinic</a:t>
            </a:r>
            <a:br>
              <a:rPr lang="en-US" b="1" i="1" dirty="0">
                <a:solidFill>
                  <a:srgbClr val="001965"/>
                </a:solidFill>
                <a:latin typeface="Century Gothic" pitchFamily="34" charset="0"/>
                <a:ea typeface="MS PGothic" panose="020B0600070205080204" pitchFamily="34" charset="-128"/>
              </a:rPr>
            </a:br>
            <a:r>
              <a:rPr lang="en-US" b="1" u="sng" dirty="0">
                <a:solidFill>
                  <a:srgbClr val="FF0000"/>
                </a:solidFill>
                <a:latin typeface="Century Gothic" pitchFamily="34" charset="0"/>
                <a:ea typeface="MS PGothic" panose="020B0600070205080204" pitchFamily="34" charset="-128"/>
                <a:sym typeface="Wingdings" pitchFamily="2" charset="2"/>
              </a:rPr>
              <a:t></a:t>
            </a:r>
            <a:r>
              <a:rPr lang="en-US" b="1" u="sng" dirty="0" err="1">
                <a:solidFill>
                  <a:srgbClr val="FF0000"/>
                </a:solidFill>
                <a:latin typeface="Century Gothic" pitchFamily="34" charset="0"/>
                <a:ea typeface="MS PGothic" panose="020B0600070205080204" pitchFamily="34" charset="-128"/>
                <a:sym typeface="Wingdings" pitchFamily="2" charset="2"/>
              </a:rPr>
              <a:t>Jt</a:t>
            </a:r>
            <a:r>
              <a:rPr lang="en-US" b="1" u="sng" dirty="0">
                <a:solidFill>
                  <a:srgbClr val="FF0000"/>
                </a:solidFill>
                <a:latin typeface="Century Gothic" pitchFamily="34" charset="0"/>
                <a:ea typeface="MS PGothic" panose="020B0600070205080204" pitchFamily="34" charset="-128"/>
                <a:sym typeface="Wingdings" pitchFamily="2" charset="2"/>
              </a:rPr>
              <a:t> Sec –</a:t>
            </a:r>
            <a:r>
              <a:rPr lang="en-US" b="1" u="sng" dirty="0">
                <a:solidFill>
                  <a:srgbClr val="FF0000"/>
                </a:solidFill>
                <a:latin typeface="Century Gothic" pitchFamily="34" charset="0"/>
                <a:ea typeface="MS PGothic" panose="020B0600070205080204" pitchFamily="34" charset="-128"/>
              </a:rPr>
              <a:t> </a:t>
            </a:r>
            <a:r>
              <a:rPr lang="en-US" b="1" i="1" dirty="0">
                <a:solidFill>
                  <a:srgbClr val="001965"/>
                </a:solidFill>
                <a:latin typeface="Century Gothic" pitchFamily="34" charset="0"/>
                <a:ea typeface="MS PGothic" panose="020B0600070205080204" pitchFamily="34" charset="-128"/>
              </a:rPr>
              <a:t>Prof </a:t>
            </a:r>
            <a:r>
              <a:rPr lang="en-US" b="1" i="1" dirty="0" err="1">
                <a:solidFill>
                  <a:srgbClr val="001965"/>
                </a:solidFill>
                <a:latin typeface="Century Gothic" pitchFamily="34" charset="0"/>
                <a:ea typeface="MS PGothic" panose="020B0600070205080204" pitchFamily="34" charset="-128"/>
              </a:rPr>
              <a:t>Seshiah</a:t>
            </a:r>
            <a:r>
              <a:rPr lang="en-US" b="1" i="1" dirty="0">
                <a:solidFill>
                  <a:srgbClr val="001965"/>
                </a:solidFill>
                <a:latin typeface="Century Gothic" pitchFamily="34" charset="0"/>
                <a:ea typeface="MS PGothic" panose="020B0600070205080204" pitchFamily="34" charset="-128"/>
              </a:rPr>
              <a:t> Research foundation</a:t>
            </a:r>
            <a:br>
              <a:rPr lang="en-US" b="1" i="1" dirty="0">
                <a:solidFill>
                  <a:srgbClr val="001965"/>
                </a:solidFill>
                <a:latin typeface="Century Gothic" pitchFamily="34" charset="0"/>
                <a:ea typeface="MS PGothic" panose="020B0600070205080204" pitchFamily="34" charset="-128"/>
              </a:rPr>
            </a:br>
            <a:r>
              <a:rPr lang="en-US" b="1" i="1" dirty="0">
                <a:solidFill>
                  <a:srgbClr val="001965"/>
                </a:solidFill>
                <a:latin typeface="Century Gothic" pitchFamily="34" charset="0"/>
                <a:ea typeface="MS PGothic" panose="020B0600070205080204" pitchFamily="34" charset="-128"/>
              </a:rPr>
              <a:t>                               </a:t>
            </a:r>
            <a:r>
              <a:rPr lang="en-US" b="1" i="1" dirty="0">
                <a:solidFill>
                  <a:srgbClr val="FF0000"/>
                </a:solidFill>
                <a:latin typeface="Century Gothic" pitchFamily="34" charset="0"/>
                <a:ea typeface="MS PGothic" panose="020B0600070205080204" pitchFamily="34" charset="-128"/>
                <a:sym typeface="Wingdings" pitchFamily="2" charset="2"/>
              </a:rPr>
              <a:t></a:t>
            </a:r>
            <a:r>
              <a:rPr lang="en-US" b="1" i="1" dirty="0">
                <a:solidFill>
                  <a:srgbClr val="001965"/>
                </a:solidFill>
                <a:latin typeface="Century Gothic" pitchFamily="34" charset="0"/>
                <a:ea typeface="MS PGothic" panose="020B0600070205080204" pitchFamily="34" charset="-128"/>
              </a:rPr>
              <a:t> RSSDI-</a:t>
            </a:r>
            <a:r>
              <a:rPr lang="en-US" b="1" i="1" dirty="0" err="1">
                <a:solidFill>
                  <a:srgbClr val="001965"/>
                </a:solidFill>
                <a:latin typeface="Century Gothic" pitchFamily="34" charset="0"/>
                <a:ea typeface="MS PGothic" panose="020B0600070205080204" pitchFamily="34" charset="-128"/>
              </a:rPr>
              <a:t>Tamilnadu</a:t>
            </a:r>
            <a:br>
              <a:rPr lang="en-US" b="1" i="1" dirty="0">
                <a:solidFill>
                  <a:srgbClr val="001965"/>
                </a:solidFill>
                <a:latin typeface="Century Gothic" pitchFamily="34" charset="0"/>
                <a:ea typeface="MS PGothic" panose="020B0600070205080204" pitchFamily="34" charset="-128"/>
              </a:rPr>
            </a:br>
            <a:r>
              <a:rPr lang="en-US" b="1" i="1" u="sng" dirty="0">
                <a:solidFill>
                  <a:srgbClr val="FF0000"/>
                </a:solidFill>
                <a:latin typeface="Century Gothic" pitchFamily="34" charset="0"/>
                <a:ea typeface="MS PGothic" panose="020B0600070205080204" pitchFamily="34" charset="-128"/>
              </a:rPr>
              <a:t>Member </a:t>
            </a:r>
            <a:r>
              <a:rPr lang="en-US" b="1" i="1" dirty="0">
                <a:solidFill>
                  <a:srgbClr val="001965"/>
                </a:solidFill>
                <a:latin typeface="Century Gothic" pitchFamily="34" charset="0"/>
                <a:ea typeface="MS PGothic" panose="020B0600070205080204" pitchFamily="34" charset="-128"/>
                <a:sym typeface="Wingdings" pitchFamily="2" charset="2"/>
              </a:rPr>
              <a:t></a:t>
            </a:r>
            <a:r>
              <a:rPr lang="en-US" b="1" i="1" dirty="0">
                <a:solidFill>
                  <a:srgbClr val="001965"/>
                </a:solidFill>
                <a:latin typeface="Century Gothic" pitchFamily="34" charset="0"/>
                <a:ea typeface="MS PGothic" panose="020B0600070205080204" pitchFamily="34" charset="-128"/>
              </a:rPr>
              <a:t> IMA,API,RSSDI,ADA,EASD,IDF</a:t>
            </a:r>
            <a:br>
              <a:rPr lang="en-US" b="1" i="1" dirty="0">
                <a:solidFill>
                  <a:srgbClr val="001965"/>
                </a:solidFill>
                <a:latin typeface="Century Gothic" pitchFamily="34" charset="0"/>
                <a:ea typeface="MS PGothic" panose="020B0600070205080204" pitchFamily="34" charset="-128"/>
              </a:rPr>
            </a:br>
            <a:r>
              <a:rPr lang="en-US" b="1" i="1" dirty="0">
                <a:solidFill>
                  <a:srgbClr val="FF0000"/>
                </a:solidFill>
                <a:latin typeface="Century Gothic" pitchFamily="34" charset="0"/>
                <a:ea typeface="MS PGothic" panose="020B0600070205080204" pitchFamily="34" charset="-128"/>
              </a:rPr>
              <a:t>Course coordinator </a:t>
            </a:r>
            <a:r>
              <a:rPr lang="en-US" b="1" i="1" dirty="0">
                <a:solidFill>
                  <a:srgbClr val="001965"/>
                </a:solidFill>
                <a:latin typeface="Century Gothic" pitchFamily="34" charset="0"/>
                <a:ea typeface="MS PGothic" panose="020B0600070205080204" pitchFamily="34" charset="-128"/>
                <a:sym typeface="Wingdings" pitchFamily="2" charset="2"/>
              </a:rPr>
              <a:t> TIMA—FCD</a:t>
            </a:r>
            <a:br>
              <a:rPr lang="en-US" b="1" i="1" dirty="0">
                <a:solidFill>
                  <a:srgbClr val="001965"/>
                </a:solidFill>
                <a:latin typeface="Century Gothic" pitchFamily="34" charset="0"/>
                <a:ea typeface="MS PGothic" panose="020B0600070205080204" pitchFamily="34" charset="-128"/>
                <a:sym typeface="Wingdings" pitchFamily="2" charset="2"/>
              </a:rPr>
            </a:br>
            <a:r>
              <a:rPr lang="en-US" b="1" i="1" dirty="0">
                <a:solidFill>
                  <a:srgbClr val="FF0000"/>
                </a:solidFill>
                <a:latin typeface="Century Gothic" pitchFamily="34" charset="0"/>
                <a:ea typeface="MS PGothic" panose="020B0600070205080204" pitchFamily="34" charset="-128"/>
                <a:sym typeface="Wingdings" pitchFamily="2" charset="2"/>
              </a:rPr>
              <a:t>Org Chairman </a:t>
            </a:r>
            <a:r>
              <a:rPr lang="en-US" b="1" i="1" dirty="0">
                <a:solidFill>
                  <a:srgbClr val="001965"/>
                </a:solidFill>
                <a:latin typeface="Century Gothic" pitchFamily="34" charset="0"/>
                <a:ea typeface="MS PGothic" panose="020B0600070205080204" pitchFamily="34" charset="-128"/>
                <a:sym typeface="Wingdings" pitchFamily="2" charset="2"/>
              </a:rPr>
              <a:t> TRAC  2018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084" t="3367" r="32962" b="17503"/>
          <a:stretch>
            <a:fillRect/>
          </a:stretch>
        </p:blipFill>
        <p:spPr bwMode="auto">
          <a:xfrm>
            <a:off x="818745" y="0"/>
            <a:ext cx="7944255" cy="6550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2137" t="3367" r="12137" b="14135"/>
          <a:stretch>
            <a:fillRect/>
          </a:stretch>
        </p:blipFill>
        <p:spPr bwMode="auto">
          <a:xfrm>
            <a:off x="155510" y="914400"/>
            <a:ext cx="8957388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084" t="5051" r="17816" b="7401"/>
          <a:stretch>
            <a:fillRect/>
          </a:stretch>
        </p:blipFill>
        <p:spPr bwMode="auto">
          <a:xfrm>
            <a:off x="111369" y="304800"/>
            <a:ext cx="8956431" cy="6379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2137" r="13084"/>
          <a:stretch>
            <a:fillRect/>
          </a:stretch>
        </p:blipFill>
        <p:spPr bwMode="auto">
          <a:xfrm>
            <a:off x="304800" y="76200"/>
            <a:ext cx="8733358" cy="6566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252" r="14808"/>
          <a:stretch>
            <a:fillRect/>
          </a:stretch>
        </p:blipFill>
        <p:spPr bwMode="auto">
          <a:xfrm>
            <a:off x="457200" y="220892"/>
            <a:ext cx="8395016" cy="6560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4030" r="12137" b="7401"/>
          <a:stretch>
            <a:fillRect/>
          </a:stretch>
        </p:blipFill>
        <p:spPr bwMode="auto">
          <a:xfrm>
            <a:off x="0" y="76200"/>
            <a:ext cx="9077499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2209800" y="381000"/>
            <a:ext cx="3352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b="1" dirty="0"/>
              <a:t>Insulin Resistance</a:t>
            </a:r>
            <a:endParaRPr lang="en-US" sz="32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2137" r="13084"/>
          <a:stretch>
            <a:fillRect/>
          </a:stretch>
        </p:blipFill>
        <p:spPr bwMode="auto">
          <a:xfrm>
            <a:off x="76200" y="0"/>
            <a:ext cx="9020198" cy="678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084" r="13084" b="2350"/>
          <a:stretch>
            <a:fillRect/>
          </a:stretch>
        </p:blipFill>
        <p:spPr bwMode="auto">
          <a:xfrm>
            <a:off x="152400" y="76200"/>
            <a:ext cx="8991600" cy="66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084" r="13084" b="2350"/>
          <a:stretch>
            <a:fillRect/>
          </a:stretch>
        </p:blipFill>
        <p:spPr bwMode="auto">
          <a:xfrm>
            <a:off x="0" y="82062"/>
            <a:ext cx="9144000" cy="6799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084" t="5051" r="13084"/>
          <a:stretch>
            <a:fillRect/>
          </a:stretch>
        </p:blipFill>
        <p:spPr bwMode="auto">
          <a:xfrm>
            <a:off x="152400" y="304799"/>
            <a:ext cx="8991600" cy="6501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084" r="13084" b="9085"/>
          <a:stretch>
            <a:fillRect/>
          </a:stretch>
        </p:blipFill>
        <p:spPr bwMode="auto">
          <a:xfrm>
            <a:off x="-76200" y="304800"/>
            <a:ext cx="92456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4977" r="13084" b="12452"/>
          <a:stretch>
            <a:fillRect/>
          </a:stretch>
        </p:blipFill>
        <p:spPr bwMode="auto">
          <a:xfrm>
            <a:off x="0" y="152400"/>
            <a:ext cx="9132276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084" t="5051" r="13084"/>
          <a:stretch>
            <a:fillRect/>
          </a:stretch>
        </p:blipFill>
        <p:spPr bwMode="auto">
          <a:xfrm>
            <a:off x="7966" y="110188"/>
            <a:ext cx="9136034" cy="6605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084" t="3367" r="12137" b="7401"/>
          <a:stretch>
            <a:fillRect/>
          </a:stretch>
        </p:blipFill>
        <p:spPr bwMode="auto">
          <a:xfrm>
            <a:off x="-38819" y="152400"/>
            <a:ext cx="9200072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084" r="13084"/>
          <a:stretch>
            <a:fillRect/>
          </a:stretch>
        </p:blipFill>
        <p:spPr bwMode="auto">
          <a:xfrm>
            <a:off x="0" y="-24504"/>
            <a:ext cx="9220200" cy="684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2137" r="12137"/>
          <a:stretch>
            <a:fillRect/>
          </a:stretch>
        </p:blipFill>
        <p:spPr bwMode="auto">
          <a:xfrm>
            <a:off x="0" y="0"/>
            <a:ext cx="92370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2137" r="12137"/>
          <a:stretch>
            <a:fillRect/>
          </a:stretch>
        </p:blipFill>
        <p:spPr bwMode="auto">
          <a:xfrm>
            <a:off x="-93010" y="0"/>
            <a:ext cx="92370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1191" r="17816"/>
          <a:stretch>
            <a:fillRect/>
          </a:stretch>
        </p:blipFill>
        <p:spPr bwMode="auto">
          <a:xfrm>
            <a:off x="0" y="31200"/>
            <a:ext cx="9144000" cy="6819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084" t="1684" r="13084" b="2350"/>
          <a:stretch>
            <a:fillRect/>
          </a:stretch>
        </p:blipFill>
        <p:spPr bwMode="auto">
          <a:xfrm>
            <a:off x="80212" y="0"/>
            <a:ext cx="907181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084" r="12137"/>
          <a:stretch>
            <a:fillRect/>
          </a:stretch>
        </p:blipFill>
        <p:spPr bwMode="auto">
          <a:xfrm>
            <a:off x="0" y="0"/>
            <a:ext cx="91215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084" r="12137"/>
          <a:stretch>
            <a:fillRect/>
          </a:stretch>
        </p:blipFill>
        <p:spPr bwMode="auto">
          <a:xfrm>
            <a:off x="22452" y="0"/>
            <a:ext cx="91215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6870" t="5051" r="18763" b="4034"/>
          <a:stretch>
            <a:fillRect/>
          </a:stretch>
        </p:blipFill>
        <p:spPr bwMode="auto">
          <a:xfrm>
            <a:off x="0" y="0"/>
            <a:ext cx="9220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084" r="1308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084" r="14977"/>
          <a:stretch>
            <a:fillRect/>
          </a:stretch>
        </p:blipFill>
        <p:spPr bwMode="auto">
          <a:xfrm>
            <a:off x="0" y="0"/>
            <a:ext cx="91341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2137" r="16870"/>
          <a:stretch>
            <a:fillRect/>
          </a:stretch>
        </p:blipFill>
        <p:spPr bwMode="auto">
          <a:xfrm>
            <a:off x="1" y="0"/>
            <a:ext cx="910719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2137" r="12137"/>
          <a:stretch>
            <a:fillRect/>
          </a:stretch>
        </p:blipFill>
        <p:spPr bwMode="auto">
          <a:xfrm>
            <a:off x="0" y="0"/>
            <a:ext cx="9220200" cy="6845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4977" r="12137" b="5717"/>
          <a:stretch>
            <a:fillRect/>
          </a:stretch>
        </p:blipFill>
        <p:spPr bwMode="auto">
          <a:xfrm>
            <a:off x="0" y="-1"/>
            <a:ext cx="9144001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2137" r="12137"/>
          <a:stretch>
            <a:fillRect/>
          </a:stretch>
        </p:blipFill>
        <p:spPr bwMode="auto">
          <a:xfrm>
            <a:off x="0" y="0"/>
            <a:ext cx="9144000" cy="6788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8763" t="5051" r="13084" b="1413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084" r="18763" b="242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4030" t="6734" r="13084" b="12452"/>
          <a:stretch>
            <a:fillRect/>
          </a:stretch>
        </p:blipFill>
        <p:spPr bwMode="auto">
          <a:xfrm>
            <a:off x="-19050" y="0"/>
            <a:ext cx="91678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7816" t="3367" r="16870" b="4034"/>
          <a:stretch>
            <a:fillRect/>
          </a:stretch>
        </p:blipFill>
        <p:spPr bwMode="auto">
          <a:xfrm>
            <a:off x="304800" y="-1"/>
            <a:ext cx="8828116" cy="673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084" r="12137"/>
          <a:stretch>
            <a:fillRect/>
          </a:stretch>
        </p:blipFill>
        <p:spPr bwMode="auto">
          <a:xfrm>
            <a:off x="0" y="0"/>
            <a:ext cx="9138761" cy="687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2137" r="12137"/>
          <a:stretch>
            <a:fillRect/>
          </a:stretch>
        </p:blipFill>
        <p:spPr bwMode="auto">
          <a:xfrm>
            <a:off x="36057" y="76200"/>
            <a:ext cx="9031743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27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9828" r="17165" b="13720"/>
          <a:stretch>
            <a:fillRect/>
          </a:stretch>
        </p:blipFill>
        <p:spPr bwMode="auto">
          <a:xfrm>
            <a:off x="0" y="-108244"/>
            <a:ext cx="9144000" cy="6890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4030" r="12137"/>
          <a:stretch>
            <a:fillRect/>
          </a:stretch>
        </p:blipFill>
        <p:spPr bwMode="auto">
          <a:xfrm>
            <a:off x="32180" y="0"/>
            <a:ext cx="9111820" cy="6938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084" r="12137" b="24237"/>
          <a:stretch>
            <a:fillRect/>
          </a:stretch>
        </p:blipFill>
        <p:spPr bwMode="auto">
          <a:xfrm>
            <a:off x="262467" y="838200"/>
            <a:ext cx="882904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084" r="12137"/>
          <a:stretch>
            <a:fillRect/>
          </a:stretch>
        </p:blipFill>
        <p:spPr bwMode="auto">
          <a:xfrm>
            <a:off x="76199" y="0"/>
            <a:ext cx="912154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084" r="13084" b="9085"/>
          <a:stretch>
            <a:fillRect/>
          </a:stretch>
        </p:blipFill>
        <p:spPr bwMode="auto">
          <a:xfrm>
            <a:off x="59267" y="304800"/>
            <a:ext cx="9084733" cy="628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084" r="13084"/>
          <a:stretch>
            <a:fillRect/>
          </a:stretch>
        </p:blipFill>
        <p:spPr bwMode="auto">
          <a:xfrm>
            <a:off x="0" y="0"/>
            <a:ext cx="9068682" cy="6905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084" r="12137"/>
          <a:stretch>
            <a:fillRect/>
          </a:stretch>
        </p:blipFill>
        <p:spPr bwMode="auto">
          <a:xfrm>
            <a:off x="206443" y="138333"/>
            <a:ext cx="8937557" cy="6719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084" r="12137" b="7401"/>
          <a:stretch>
            <a:fillRect/>
          </a:stretch>
        </p:blipFill>
        <p:spPr bwMode="auto">
          <a:xfrm>
            <a:off x="-18010" y="76200"/>
            <a:ext cx="9314410" cy="6484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084" t="8418" r="14977" b="12452"/>
          <a:stretch>
            <a:fillRect/>
          </a:stretch>
        </p:blipFill>
        <p:spPr bwMode="auto">
          <a:xfrm>
            <a:off x="152400" y="838201"/>
            <a:ext cx="8748406" cy="541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4977" r="12137"/>
          <a:stretch>
            <a:fillRect/>
          </a:stretch>
        </p:blipFill>
        <p:spPr bwMode="auto">
          <a:xfrm>
            <a:off x="236485" y="152400"/>
            <a:ext cx="8297915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084" t="1684" r="13084"/>
          <a:stretch>
            <a:fillRect/>
          </a:stretch>
        </p:blipFill>
        <p:spPr bwMode="auto">
          <a:xfrm>
            <a:off x="76200" y="0"/>
            <a:ext cx="8994862" cy="673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2137" r="13084" b="10768"/>
          <a:stretch>
            <a:fillRect/>
          </a:stretch>
        </p:blipFill>
        <p:spPr bwMode="auto">
          <a:xfrm>
            <a:off x="20128" y="152400"/>
            <a:ext cx="9200072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084" r="13084" b="7401"/>
          <a:stretch>
            <a:fillRect/>
          </a:stretch>
        </p:blipFill>
        <p:spPr bwMode="auto">
          <a:xfrm>
            <a:off x="106680" y="304799"/>
            <a:ext cx="9037320" cy="6372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69</Words>
  <Application>Microsoft Office PowerPoint</Application>
  <PresentationFormat>On-screen Show (4:3)</PresentationFormat>
  <Paragraphs>3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Arial</vt:lpstr>
      <vt:lpstr>Calibri</vt:lpstr>
      <vt:lpstr>Century Gothic</vt:lpstr>
      <vt:lpstr>Office Theme</vt:lpstr>
      <vt:lpstr>Insulin – Practical Aspects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DATA</dc:creator>
  <cp:lastModifiedBy>User</cp:lastModifiedBy>
  <cp:revision>27</cp:revision>
  <dcterms:created xsi:type="dcterms:W3CDTF">2024-08-02T05:56:06Z</dcterms:created>
  <dcterms:modified xsi:type="dcterms:W3CDTF">2024-08-07T19:07:59Z</dcterms:modified>
</cp:coreProperties>
</file>